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1" r:id="rId4"/>
    <p:sldId id="264" r:id="rId5"/>
    <p:sldId id="284" r:id="rId6"/>
    <p:sldId id="286" r:id="rId7"/>
    <p:sldId id="263" r:id="rId8"/>
    <p:sldId id="283" r:id="rId9"/>
    <p:sldId id="262" r:id="rId10"/>
    <p:sldId id="261" r:id="rId11"/>
    <p:sldId id="275" r:id="rId12"/>
    <p:sldId id="259" r:id="rId13"/>
    <p:sldId id="258" r:id="rId14"/>
    <p:sldId id="272" r:id="rId15"/>
    <p:sldId id="267" r:id="rId16"/>
    <p:sldId id="276" r:id="rId17"/>
    <p:sldId id="268" r:id="rId18"/>
    <p:sldId id="273" r:id="rId19"/>
    <p:sldId id="287" r:id="rId20"/>
    <p:sldId id="280" r:id="rId21"/>
    <p:sldId id="28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CC"/>
    <a:srgbClr val="0066FF"/>
    <a:srgbClr val="0099FF"/>
    <a:srgbClr val="0033CC"/>
    <a:srgbClr val="3333FF"/>
    <a:srgbClr val="FFFF00"/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740" autoAdjust="0"/>
  </p:normalViewPr>
  <p:slideViewPr>
    <p:cSldViewPr>
      <p:cViewPr varScale="1">
        <p:scale>
          <a:sx n="68" d="100"/>
          <a:sy n="68" d="100"/>
        </p:scale>
        <p:origin x="-144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6361E-80EE-4825-BEBE-1422DF2A4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strips dir="rd"/>
    <p:sndAc>
      <p:stSnd>
        <p:snd r:embed="rId1" name="wind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B7C76-5579-47A5-ABC9-AFDAD154CF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strips dir="rd"/>
    <p:sndAc>
      <p:stSnd>
        <p:snd r:embed="rId1" name="wind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C3A97-626F-48D3-B305-BA54BADBD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strips dir="rd"/>
    <p:sndAc>
      <p:stSnd>
        <p:snd r:embed="rId1" name="wind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B9F75-16A0-4BEC-BBC7-A977AC65D8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strips dir="rd"/>
    <p:sndAc>
      <p:stSnd>
        <p:snd r:embed="rId1" name="wind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5DF30-3A02-4669-9D68-811BB0B38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strips dir="rd"/>
    <p:sndAc>
      <p:stSnd>
        <p:snd r:embed="rId1" name="wind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EA61C-8707-46A7-A401-B30C34085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strips dir="rd"/>
    <p:sndAc>
      <p:stSnd>
        <p:snd r:embed="rId1" name="wind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84A8B-33BF-40FD-8737-88193FA4AA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strips dir="rd"/>
    <p:sndAc>
      <p:stSnd>
        <p:snd r:embed="rId1" name="wind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9F4C4-8577-4906-8205-57A90F9206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strips dir="rd"/>
    <p:sndAc>
      <p:stSnd>
        <p:snd r:embed="rId1" name="wind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4F082-FC51-427F-B765-4A3136B03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strips dir="rd"/>
    <p:sndAc>
      <p:stSnd>
        <p:snd r:embed="rId1" name="wind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DD721-8C8F-4D40-A564-42CDEE8DD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strips dir="rd"/>
    <p:sndAc>
      <p:stSnd>
        <p:snd r:embed="rId1" name="wind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249C5-65C1-4F50-8F14-5B2F29C78C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strips dir="rd"/>
    <p:sndAc>
      <p:stSnd>
        <p:snd r:embed="rId1" name="wind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33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D96E3F6-B3FB-4DB9-9298-C6A10900B8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5000">
    <p:strips dir="rd"/>
    <p:sndAc>
      <p:stSnd>
        <p:snd r:embed="rId1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2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7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5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Основной (269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5"/>
          <p:cNvSpPr>
            <a:spLocks noChangeArrowheads="1" noChangeShapeType="1" noTextEdit="1"/>
          </p:cNvSpPr>
          <p:nvPr/>
        </p:nvSpPr>
        <p:spPr bwMode="auto">
          <a:xfrm>
            <a:off x="971601" y="549274"/>
            <a:ext cx="7416750" cy="554402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534"/>
              </a:avLst>
            </a:prstTxWarp>
          </a:bodyPr>
          <a:lstStyle/>
          <a:p>
            <a:pPr algn="ctr"/>
            <a:r>
              <a:rPr lang="ru-RU" sz="40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Предметная</a:t>
            </a:r>
          </a:p>
          <a:p>
            <a:pPr algn="ctr"/>
            <a:r>
              <a:rPr lang="ru-RU" sz="40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неделя</a:t>
            </a:r>
            <a:endParaRPr lang="ru-RU" sz="40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40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  </a:t>
            </a:r>
            <a:r>
              <a:rPr lang="ru-RU" sz="40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«Окружающий мир»</a:t>
            </a:r>
          </a:p>
          <a:p>
            <a:pPr algn="ctr"/>
            <a:r>
              <a:rPr lang="ru-RU" sz="40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МБОУ «Кулаковская СОШ»</a:t>
            </a:r>
            <a:endParaRPr lang="ru-RU" sz="40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advTm="5000">
    <p:strips dir="r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Основной (269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61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WordArt 6"/>
          <p:cNvSpPr>
            <a:spLocks noChangeArrowheads="1" noChangeShapeType="1" noTextEdit="1"/>
          </p:cNvSpPr>
          <p:nvPr/>
        </p:nvSpPr>
        <p:spPr bwMode="auto">
          <a:xfrm rot="-138324">
            <a:off x="1750112" y="505255"/>
            <a:ext cx="6975141" cy="92794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4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Фотоконкурс «Моя малая  родина»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174" name="WordArt 7"/>
          <p:cNvSpPr>
            <a:spLocks noChangeArrowheads="1" noChangeShapeType="1" noTextEdit="1"/>
          </p:cNvSpPr>
          <p:nvPr/>
        </p:nvSpPr>
        <p:spPr bwMode="auto">
          <a:xfrm rot="-120348">
            <a:off x="5932488" y="3933825"/>
            <a:ext cx="2524125" cy="9350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175" name="Picture 8" descr="313fe668d1d2t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00887" y="4500570"/>
            <a:ext cx="2043113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G:\метод\Новая папка (2)\IMG_20161025_0804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1428736"/>
            <a:ext cx="6858048" cy="3143272"/>
          </a:xfrm>
          <a:prstGeom prst="rect">
            <a:avLst/>
          </a:prstGeom>
          <a:noFill/>
        </p:spPr>
      </p:pic>
      <p:pic>
        <p:nvPicPr>
          <p:cNvPr id="2051" name="Picture 3" descr="G:\метод\фото недели\P_20161024_1337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286124"/>
            <a:ext cx="2143140" cy="3214710"/>
          </a:xfrm>
          <a:prstGeom prst="rect">
            <a:avLst/>
          </a:prstGeom>
          <a:noFill/>
        </p:spPr>
      </p:pic>
      <p:pic>
        <p:nvPicPr>
          <p:cNvPr id="2052" name="Picture 4" descr="G:\метод\фото недели\P_20161024_1337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3357562"/>
            <a:ext cx="2214578" cy="3286148"/>
          </a:xfrm>
          <a:prstGeom prst="rect">
            <a:avLst/>
          </a:prstGeom>
          <a:noFill/>
        </p:spPr>
      </p:pic>
      <p:pic>
        <p:nvPicPr>
          <p:cNvPr id="2053" name="Picture 5" descr="G:\метод\фото недели\P_20161024_13372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628" y="3286124"/>
            <a:ext cx="2286016" cy="3286148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strips dir="r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Основной (269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WordArt 7"/>
          <p:cNvSpPr>
            <a:spLocks noChangeArrowheads="1" noChangeShapeType="1" noTextEdit="1"/>
          </p:cNvSpPr>
          <p:nvPr/>
        </p:nvSpPr>
        <p:spPr bwMode="auto">
          <a:xfrm>
            <a:off x="900113" y="2349500"/>
            <a:ext cx="2300287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198" name="WordArt 8"/>
          <p:cNvSpPr>
            <a:spLocks noChangeArrowheads="1" noChangeShapeType="1" noTextEdit="1"/>
          </p:cNvSpPr>
          <p:nvPr/>
        </p:nvSpPr>
        <p:spPr bwMode="auto">
          <a:xfrm>
            <a:off x="2071670" y="428604"/>
            <a:ext cx="6786609" cy="92869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346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Итоги фотоконкурса «Моя малая родина»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199" name="Picture 9" descr="Школа (83)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42125" y="3716338"/>
            <a:ext cx="2301875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500166" y="2571745"/>
            <a:ext cx="571504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Фишер Т. -1 место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Черёмина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М. – 2 место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Долгополова В. – 3 место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5000">
    <p:strips dir="r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Основной (269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219" name="WordArt 4"/>
          <p:cNvSpPr>
            <a:spLocks noChangeArrowheads="1" noChangeShapeType="1" noTextEdit="1"/>
          </p:cNvSpPr>
          <p:nvPr/>
        </p:nvSpPr>
        <p:spPr bwMode="auto">
          <a:xfrm>
            <a:off x="1643041" y="285729"/>
            <a:ext cx="5286413" cy="100013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4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Конкурс чтецов «Осень в поэзии»</a:t>
            </a:r>
            <a:endParaRPr lang="ru-RU" sz="40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5" name="Picture 3" descr="G:\метод\фото недели\P_20161026_1248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285728"/>
            <a:ext cx="1803796" cy="2857496"/>
          </a:xfrm>
          <a:prstGeom prst="rect">
            <a:avLst/>
          </a:prstGeom>
          <a:noFill/>
        </p:spPr>
      </p:pic>
      <p:pic>
        <p:nvPicPr>
          <p:cNvPr id="3076" name="Picture 4" descr="G:\метод\фото недели\P_20161026_1239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2348880"/>
            <a:ext cx="2500330" cy="4009078"/>
          </a:xfrm>
          <a:prstGeom prst="rect">
            <a:avLst/>
          </a:prstGeom>
          <a:noFill/>
        </p:spPr>
      </p:pic>
      <p:pic>
        <p:nvPicPr>
          <p:cNvPr id="3077" name="Picture 5" descr="G:\метод\фото недели\P_20161026_1242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3286124"/>
            <a:ext cx="1857374" cy="2857520"/>
          </a:xfrm>
          <a:prstGeom prst="rect">
            <a:avLst/>
          </a:prstGeom>
          <a:noFill/>
        </p:spPr>
      </p:pic>
      <p:pic>
        <p:nvPicPr>
          <p:cNvPr id="3078" name="Picture 6" descr="G:\метод\фото недели\P_20161026_12344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2285992"/>
            <a:ext cx="2571768" cy="4008441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strips dir="r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Основной (269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2500298" y="500042"/>
            <a:ext cx="7143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</a:rPr>
              <a:t>Победители конкурса чтецов </a:t>
            </a:r>
          </a:p>
          <a:p>
            <a:r>
              <a:rPr lang="ru-RU" sz="2400" b="1" dirty="0" smtClean="0">
                <a:solidFill>
                  <a:srgbClr val="0033CC"/>
                </a:solidFill>
              </a:rPr>
              <a:t>         «Осень в поэзии»</a:t>
            </a:r>
            <a:endParaRPr lang="ru-RU" sz="2400" b="1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04" y="2071678"/>
            <a:ext cx="5786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/>
              <a:t>Балдина</a:t>
            </a:r>
            <a:r>
              <a:rPr lang="ru-RU" sz="3200" b="1" dirty="0" smtClean="0"/>
              <a:t> В – 4 класс</a:t>
            </a:r>
          </a:p>
          <a:p>
            <a:r>
              <a:rPr lang="ru-RU" sz="3200" b="1" dirty="0" smtClean="0"/>
              <a:t>Фишер Т.  - 2 класс</a:t>
            </a:r>
          </a:p>
          <a:p>
            <a:r>
              <a:rPr lang="ru-RU" sz="3200" b="1" dirty="0" smtClean="0"/>
              <a:t>Жеребятьева Ю. – 1 класс</a:t>
            </a:r>
            <a:endParaRPr lang="ru-RU" sz="3200" b="1" dirty="0"/>
          </a:p>
        </p:txBody>
      </p:sp>
    </p:spTree>
  </p:cSld>
  <p:clrMapOvr>
    <a:masterClrMapping/>
  </p:clrMapOvr>
  <p:transition advTm="5000">
    <p:strips dir="r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Основной (269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1692275" y="3500438"/>
            <a:ext cx="36115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b="1" i="1">
                <a:solidFill>
                  <a:schemeClr val="bg1"/>
                </a:solidFill>
              </a:rPr>
              <a:t>                                                                   Органы чувств</a:t>
            </a: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468313" y="1341438"/>
            <a:ext cx="129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b="1" i="1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2176463" y="136525"/>
            <a:ext cx="6572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</a:rPr>
              <a:t>Конкурс рисунков «Чарующая осень»</a:t>
            </a:r>
            <a:endParaRPr lang="ru-RU" sz="2400" b="1" dirty="0">
              <a:solidFill>
                <a:srgbClr val="0033CC"/>
              </a:solidFill>
            </a:endParaRPr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4859338" y="1196975"/>
            <a:ext cx="42846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b="1" dirty="0">
              <a:solidFill>
                <a:srgbClr val="0000FF"/>
              </a:solidFill>
            </a:endParaRPr>
          </a:p>
          <a:p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1035050" y="1557338"/>
            <a:ext cx="20145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b="1" i="1">
                <a:solidFill>
                  <a:schemeClr val="bg1"/>
                </a:solidFill>
              </a:rPr>
              <a:t>Органы чувств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428736"/>
            <a:ext cx="8428600" cy="489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5000">
    <p:strips dir="r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Основной (269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771801" y="280988"/>
            <a:ext cx="5184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Акция «Зелёная аптека»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284663" y="981075"/>
            <a:ext cx="46085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 b="1" dirty="0">
              <a:solidFill>
                <a:srgbClr val="3333CC"/>
              </a:solidFill>
            </a:endParaRPr>
          </a:p>
          <a:p>
            <a:pPr algn="ctr"/>
            <a:endParaRPr lang="ru-RU" sz="2800" dirty="0">
              <a:solidFill>
                <a:srgbClr val="3333CC"/>
              </a:solidFill>
            </a:endParaRPr>
          </a:p>
          <a:p>
            <a:endParaRPr lang="ru-RU" sz="2800" dirty="0">
              <a:solidFill>
                <a:srgbClr val="3333CC"/>
              </a:solidFill>
            </a:endParaRPr>
          </a:p>
        </p:txBody>
      </p:sp>
      <p:pic>
        <p:nvPicPr>
          <p:cNvPr id="1027" name="Picture 3" descr="G:\метод\фото недели\P_20161024_1124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857251"/>
            <a:ext cx="3380956" cy="2571750"/>
          </a:xfrm>
          <a:prstGeom prst="rect">
            <a:avLst/>
          </a:prstGeom>
          <a:noFill/>
        </p:spPr>
      </p:pic>
      <p:pic>
        <p:nvPicPr>
          <p:cNvPr id="1028" name="Picture 4" descr="G:\метод\фото недели\P_20161024_1121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573016"/>
            <a:ext cx="5143536" cy="2786082"/>
          </a:xfrm>
          <a:prstGeom prst="rect">
            <a:avLst/>
          </a:prstGeom>
          <a:noFill/>
        </p:spPr>
      </p:pic>
      <p:pic>
        <p:nvPicPr>
          <p:cNvPr id="1029" name="Picture 5" descr="G:\метод\фото недели\P_20161024_1122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7" y="857250"/>
            <a:ext cx="3714776" cy="2571750"/>
          </a:xfrm>
          <a:prstGeom prst="rect">
            <a:avLst/>
          </a:prstGeom>
          <a:noFill/>
        </p:spPr>
      </p:pic>
      <p:pic>
        <p:nvPicPr>
          <p:cNvPr id="1026" name="Picture 2" descr="I:\метод\Новая папка (2)\IMG_20161024_0913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573016"/>
            <a:ext cx="2448272" cy="2736304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strips dir="r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Основной (269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63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3903663" y="1865313"/>
            <a:ext cx="4413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/>
          </a:p>
        </p:txBody>
      </p:sp>
      <p:sp>
        <p:nvSpPr>
          <p:cNvPr id="15364" name="WordArt 5"/>
          <p:cNvSpPr>
            <a:spLocks noChangeArrowheads="1" noChangeShapeType="1" noTextEdit="1"/>
          </p:cNvSpPr>
          <p:nvPr/>
        </p:nvSpPr>
        <p:spPr bwMode="auto">
          <a:xfrm>
            <a:off x="1857356" y="260350"/>
            <a:ext cx="7000924" cy="73975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432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Экологический </a:t>
            </a:r>
            <a:r>
              <a:rPr lang="ru-RU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брейн</a:t>
            </a:r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- ринг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365" name="WordArt 6"/>
          <p:cNvSpPr>
            <a:spLocks noChangeArrowheads="1" noChangeShapeType="1" noTextEdit="1"/>
          </p:cNvSpPr>
          <p:nvPr/>
        </p:nvSpPr>
        <p:spPr bwMode="auto">
          <a:xfrm>
            <a:off x="468313" y="4797425"/>
            <a:ext cx="2159000" cy="15113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endParaRPr lang="ru-RU" sz="2800" b="1" i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5366" name="WordArt 7"/>
          <p:cNvSpPr>
            <a:spLocks noChangeArrowheads="1" noChangeShapeType="1" noTextEdit="1"/>
          </p:cNvSpPr>
          <p:nvPr/>
        </p:nvSpPr>
        <p:spPr bwMode="auto">
          <a:xfrm>
            <a:off x="3563938" y="4365625"/>
            <a:ext cx="2301875" cy="15113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endParaRPr lang="ru-RU" sz="2800" b="1" i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5367" name="WordArt 8"/>
          <p:cNvSpPr>
            <a:spLocks noChangeArrowheads="1" noChangeShapeType="1" noTextEdit="1"/>
          </p:cNvSpPr>
          <p:nvPr/>
        </p:nvSpPr>
        <p:spPr bwMode="auto">
          <a:xfrm>
            <a:off x="6443663" y="5084763"/>
            <a:ext cx="2159000" cy="1223962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endParaRPr lang="ru-RU" sz="2800" b="1" i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098" name="Picture 2" descr="G:\метод\Новая папка (2)\IMG_20161027_1125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142984"/>
            <a:ext cx="2428892" cy="3286148"/>
          </a:xfrm>
          <a:prstGeom prst="rect">
            <a:avLst/>
          </a:prstGeom>
          <a:noFill/>
        </p:spPr>
      </p:pic>
      <p:pic>
        <p:nvPicPr>
          <p:cNvPr id="4099" name="Picture 3" descr="G:\метод\Новая папка (2)\IMG_20161027_1202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215074" y="1214422"/>
            <a:ext cx="2285998" cy="3047997"/>
          </a:xfrm>
          <a:prstGeom prst="rect">
            <a:avLst/>
          </a:prstGeom>
          <a:noFill/>
        </p:spPr>
      </p:pic>
      <p:pic>
        <p:nvPicPr>
          <p:cNvPr id="4100" name="Picture 4" descr="G:\метод\Новая папка (2)\IMG_20161027_1151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5" y="3571876"/>
            <a:ext cx="2464593" cy="3286124"/>
          </a:xfrm>
          <a:prstGeom prst="rect">
            <a:avLst/>
          </a:prstGeom>
          <a:noFill/>
        </p:spPr>
      </p:pic>
      <p:pic>
        <p:nvPicPr>
          <p:cNvPr id="4101" name="Picture 5" descr="G:\метод\Новая папка (2)\IMG_20161027_12113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2571744"/>
            <a:ext cx="2643206" cy="3524275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strips dir="r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Основной (269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WordArt 9"/>
          <p:cNvSpPr>
            <a:spLocks noChangeArrowheads="1" noChangeShapeType="1" noTextEdit="1"/>
          </p:cNvSpPr>
          <p:nvPr/>
        </p:nvSpPr>
        <p:spPr bwMode="auto">
          <a:xfrm>
            <a:off x="2357422" y="348356"/>
            <a:ext cx="6000792" cy="100894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552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Осенний калейдоскоп</a:t>
            </a:r>
            <a:endParaRPr lang="ru-RU" sz="3600" b="1" i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170" name="Picture 2" descr="G:\метод\фото недели\P_20161028_1208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910" y="1785926"/>
            <a:ext cx="3159115" cy="2000264"/>
          </a:xfrm>
          <a:prstGeom prst="rect">
            <a:avLst/>
          </a:prstGeom>
          <a:noFill/>
        </p:spPr>
      </p:pic>
      <p:pic>
        <p:nvPicPr>
          <p:cNvPr id="7171" name="Picture 3" descr="G:\метод\фото недели\P_20161028_1206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785927"/>
            <a:ext cx="3361786" cy="2071702"/>
          </a:xfrm>
          <a:prstGeom prst="rect">
            <a:avLst/>
          </a:prstGeom>
          <a:noFill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4286256"/>
            <a:ext cx="3315200" cy="224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4126174"/>
            <a:ext cx="3300402" cy="25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5000">
    <p:strips dir="r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Основной (269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2071670" y="214290"/>
            <a:ext cx="65008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</a:rPr>
              <a:t>Победители конкурса «Пятёрочка»</a:t>
            </a:r>
            <a:endParaRPr lang="ru-RU" sz="2400" b="1" dirty="0">
              <a:solidFill>
                <a:srgbClr val="0033CC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988840"/>
            <a:ext cx="258815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836712"/>
            <a:ext cx="2500186" cy="259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3861048"/>
            <a:ext cx="1944216" cy="277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2786050" y="4725144"/>
            <a:ext cx="401819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</a:rPr>
              <a:t>Наливкин Владислав 3 класс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43608" y="3429000"/>
            <a:ext cx="338437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/>
                </a:solidFill>
              </a:rPr>
              <a:t>Драганчук</a:t>
            </a:r>
            <a:r>
              <a:rPr lang="ru-RU" dirty="0" smtClean="0">
                <a:solidFill>
                  <a:schemeClr val="tx1"/>
                </a:solidFill>
              </a:rPr>
              <a:t> Вероника 2 класс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6248" y="5877272"/>
            <a:ext cx="453422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Волкова Мирослава 4 класс</a:t>
            </a:r>
          </a:p>
        </p:txBody>
      </p:sp>
    </p:spTree>
  </p:cSld>
  <p:clrMapOvr>
    <a:masterClrMapping/>
  </p:clrMapOvr>
  <p:transition advTm="5000">
    <p:strips dir="r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Основной (269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I:\метод\Новая папка (2)\IMG_20161027_1152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476672"/>
            <a:ext cx="2932948" cy="2520280"/>
          </a:xfrm>
          <a:prstGeom prst="rect">
            <a:avLst/>
          </a:prstGeom>
          <a:noFill/>
        </p:spPr>
      </p:pic>
      <p:pic>
        <p:nvPicPr>
          <p:cNvPr id="2051" name="Picture 3" descr="I:\метод\фото недели\P_20161028_1233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212976"/>
            <a:ext cx="5078368" cy="3096344"/>
          </a:xfrm>
          <a:prstGeom prst="rect">
            <a:avLst/>
          </a:prstGeom>
          <a:noFill/>
        </p:spPr>
      </p:pic>
      <p:pic>
        <p:nvPicPr>
          <p:cNvPr id="2053" name="Picture 5" descr="I:\метод\фото недели\P_20161026_1234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5" y="404664"/>
            <a:ext cx="3456383" cy="6021288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strips dir="r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Основной (269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331913" y="857250"/>
            <a:ext cx="70564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0099"/>
                </a:solidFill>
              </a:rPr>
              <a:t>  </a:t>
            </a:r>
            <a:endParaRPr lang="ru-RU" sz="2400" b="1" i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785926"/>
            <a:ext cx="81439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Проведение предметных недель в начальной школе является традиционным и вовлекает в работу всех учащихся начальных классов. Это одна из форм организации обучения, которая  углубляет, дополняет и повышает уровень образования обучающихся, способствует их развитию, расширяет кругозор.</a:t>
            </a:r>
          </a:p>
          <a:p>
            <a:r>
              <a:rPr lang="ru-RU" sz="2400" dirty="0" smtClean="0"/>
              <a:t> </a:t>
            </a:r>
          </a:p>
          <a:p>
            <a:r>
              <a:rPr lang="ru-RU" sz="2400" dirty="0" smtClean="0"/>
              <a:t>С 24 по 28 октября 2016 года для учащихся начальной школы п.Кулаково проходила предметная неделя по окружающему миру под девизом: </a:t>
            </a:r>
          </a:p>
          <a:p>
            <a:r>
              <a:rPr lang="ru-RU" sz="2400" b="1" dirty="0" smtClean="0"/>
              <a:t>«Посмотри, как хорош  мир, в котором ты живёшь»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ransition advTm="5000">
    <p:strips dir="r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Основной (269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SL37111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00113" y="2276475"/>
            <a:ext cx="4067175" cy="396081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1508" name="WordArt 5"/>
          <p:cNvSpPr>
            <a:spLocks noChangeArrowheads="1" noChangeShapeType="1" noTextEdit="1"/>
          </p:cNvSpPr>
          <p:nvPr/>
        </p:nvSpPr>
        <p:spPr bwMode="auto">
          <a:xfrm>
            <a:off x="2411413" y="333375"/>
            <a:ext cx="5905500" cy="18716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Цветок </a:t>
            </a:r>
          </a:p>
          <a:p>
            <a:pPr algn="ctr"/>
            <a:r>
              <a:rPr lang="ru-RU" sz="3600" b="1" kern="1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настроений</a:t>
            </a: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5632450" y="2420938"/>
            <a:ext cx="3116263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33CC"/>
                </a:solidFill>
              </a:rPr>
              <a:t>В конце недели в классах прошёл обмен мнений о прошедших делах. Ребята выразили  своё отношение в разных цветах. В результате получился вот такой цветок.</a:t>
            </a:r>
          </a:p>
        </p:txBody>
      </p:sp>
    </p:spTree>
  </p:cSld>
  <p:clrMapOvr>
    <a:masterClrMapping/>
  </p:clrMapOvr>
  <p:transition advTm="5000">
    <p:strips dir="r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Основной (269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WordArt 5"/>
          <p:cNvSpPr>
            <a:spLocks noChangeArrowheads="1" noChangeShapeType="1" noTextEdit="1"/>
          </p:cNvSpPr>
          <p:nvPr/>
        </p:nvSpPr>
        <p:spPr bwMode="auto">
          <a:xfrm>
            <a:off x="1785918" y="333375"/>
            <a:ext cx="7072361" cy="18716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597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Организаторы недели начальных классов</a:t>
            </a:r>
            <a:endParaRPr lang="ru-RU" sz="3600" b="1" kern="10" dirty="0">
              <a:ln w="9525">
                <a:solidFill>
                  <a:srgbClr val="3333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285720" y="2357430"/>
            <a:ext cx="846299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/>
              <a:t>Калинкина Н.А. – учитель 1 класса, руководитель МО</a:t>
            </a:r>
          </a:p>
          <a:p>
            <a:r>
              <a:rPr lang="ru-RU" sz="2400" b="1" dirty="0" err="1" smtClean="0"/>
              <a:t>Излутченко</a:t>
            </a:r>
            <a:r>
              <a:rPr lang="ru-RU" sz="2400" b="1" dirty="0" smtClean="0"/>
              <a:t> Л.Н. – учитель 2 класса</a:t>
            </a:r>
          </a:p>
          <a:p>
            <a:r>
              <a:rPr lang="ru-RU" sz="2400" b="1" dirty="0" smtClean="0"/>
              <a:t>Потехина С.А. – учитель 3 класса</a:t>
            </a:r>
          </a:p>
          <a:p>
            <a:r>
              <a:rPr lang="ru-RU" sz="2400" b="1" dirty="0" err="1" smtClean="0"/>
              <a:t>Шуклина</a:t>
            </a:r>
            <a:r>
              <a:rPr lang="ru-RU" sz="2400" b="1" dirty="0" smtClean="0"/>
              <a:t> Л.А. -  учитель 4 класса 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Победители были награждены грамотами.</a:t>
            </a:r>
          </a:p>
          <a:p>
            <a:endParaRPr lang="ru-RU" sz="2400" b="1" dirty="0" smtClean="0"/>
          </a:p>
          <a:p>
            <a:r>
              <a:rPr lang="ru-RU" sz="2400" b="1" smtClean="0"/>
              <a:t>Благодарим </a:t>
            </a:r>
            <a:r>
              <a:rPr lang="ru-RU" sz="2400" b="1" dirty="0" smtClean="0"/>
              <a:t>за активное участие детей и родителей.</a:t>
            </a:r>
            <a:endParaRPr lang="ru-RU" sz="2400" b="1" dirty="0"/>
          </a:p>
        </p:txBody>
      </p:sp>
    </p:spTree>
  </p:cSld>
  <p:clrMapOvr>
    <a:masterClrMapping/>
  </p:clrMapOvr>
  <p:transition advTm="5000">
    <p:strips dir="r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Основной (269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331913" y="857250"/>
            <a:ext cx="7056437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0099"/>
                </a:solidFill>
              </a:rPr>
              <a:t>  </a:t>
            </a:r>
            <a:r>
              <a:rPr lang="ru-RU" sz="2800" b="1" i="1" dirty="0">
                <a:solidFill>
                  <a:srgbClr val="00B050"/>
                </a:solidFill>
              </a:rPr>
              <a:t>Цель:</a:t>
            </a:r>
            <a:r>
              <a:rPr lang="ru-RU" sz="2400" b="1" i="1" dirty="0">
                <a:solidFill>
                  <a:srgbClr val="00B050"/>
                </a:solidFill>
              </a:rPr>
              <a:t> воспитание бережного отношения к   </a:t>
            </a:r>
            <a:r>
              <a:rPr lang="ru-RU" sz="2400" b="1" i="1" dirty="0" smtClean="0">
                <a:solidFill>
                  <a:srgbClr val="00B050"/>
                </a:solidFill>
              </a:rPr>
              <a:t> </a:t>
            </a:r>
            <a:r>
              <a:rPr lang="ru-RU" sz="2400" b="1" i="1" dirty="0">
                <a:solidFill>
                  <a:srgbClr val="00B050"/>
                </a:solidFill>
              </a:rPr>
              <a:t>природе и своему здоровью </a:t>
            </a:r>
            <a:r>
              <a:rPr lang="ru-RU" sz="2400" b="1" i="1" dirty="0" smtClean="0">
                <a:solidFill>
                  <a:srgbClr val="00B050"/>
                </a:solidFill>
              </a:rPr>
              <a:t>.</a:t>
            </a:r>
            <a:endParaRPr lang="ru-RU" sz="2400" b="1" i="1" dirty="0">
              <a:solidFill>
                <a:srgbClr val="00B050"/>
              </a:solidFill>
            </a:endParaRPr>
          </a:p>
          <a:p>
            <a:endParaRPr lang="ru-RU" sz="2400" b="1" i="1" dirty="0">
              <a:solidFill>
                <a:srgbClr val="00B050"/>
              </a:solidFill>
            </a:endParaRPr>
          </a:p>
          <a:p>
            <a:r>
              <a:rPr lang="ru-RU" sz="2400" b="1" i="1" dirty="0">
                <a:solidFill>
                  <a:srgbClr val="00B050"/>
                </a:solidFill>
              </a:rPr>
              <a:t> </a:t>
            </a:r>
            <a:r>
              <a:rPr lang="ru-RU" sz="2800" b="1" i="1" dirty="0">
                <a:solidFill>
                  <a:srgbClr val="00B050"/>
                </a:solidFill>
              </a:rPr>
              <a:t>Задачи:</a:t>
            </a:r>
          </a:p>
          <a:p>
            <a:pPr>
              <a:buFont typeface="Wingdings" pitchFamily="2" charset="2"/>
              <a:buChar char="v"/>
            </a:pPr>
            <a:endParaRPr lang="ru-RU" sz="2800" b="1" i="1" dirty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i="1" dirty="0">
                <a:solidFill>
                  <a:srgbClr val="00B050"/>
                </a:solidFill>
              </a:rPr>
              <a:t>расширение кругозора, через чтение рассказов о природе и просмотра </a:t>
            </a:r>
            <a:r>
              <a:rPr lang="ru-RU" sz="2400" b="1" i="1" dirty="0" smtClean="0">
                <a:solidFill>
                  <a:srgbClr val="00B050"/>
                </a:solidFill>
              </a:rPr>
              <a:t>видеофильмов «Экологическое будущее». </a:t>
            </a:r>
            <a:endParaRPr lang="ru-RU" sz="2400" b="1" i="1" dirty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2400" b="1" i="1" dirty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i="1" dirty="0">
                <a:solidFill>
                  <a:srgbClr val="00B050"/>
                </a:solidFill>
              </a:rPr>
              <a:t>воспитание дружеских отношений между детьми, через организацию совместной работы при </a:t>
            </a:r>
            <a:r>
              <a:rPr lang="ru-RU" sz="2400" b="1" i="1" dirty="0" smtClean="0">
                <a:solidFill>
                  <a:srgbClr val="00B050"/>
                </a:solidFill>
              </a:rPr>
              <a:t>оформлении проектов, стенгазет</a:t>
            </a:r>
            <a:r>
              <a:rPr lang="ru-RU" sz="2400" b="1" i="1" dirty="0">
                <a:solidFill>
                  <a:srgbClr val="00B050"/>
                </a:solidFill>
              </a:rPr>
              <a:t>, фотовыставки и выставки поделок и рисунков.</a:t>
            </a:r>
          </a:p>
        </p:txBody>
      </p:sp>
    </p:spTree>
  </p:cSld>
  <p:clrMapOvr>
    <a:masterClrMapping/>
  </p:clrMapOvr>
  <p:transition advTm="5000">
    <p:strips dir="r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Основной (269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603" name="Group 267"/>
          <p:cNvGraphicFramePr>
            <a:graphicFrameLocks noGrp="1"/>
          </p:cNvGraphicFramePr>
          <p:nvPr/>
        </p:nvGraphicFramePr>
        <p:xfrm>
          <a:off x="1142975" y="1285859"/>
          <a:ext cx="7821636" cy="5411461"/>
        </p:xfrm>
        <a:graphic>
          <a:graphicData uri="http://schemas.openxmlformats.org/drawingml/2006/table">
            <a:tbl>
              <a:tblPr/>
              <a:tblGrid>
                <a:gridCol w="1687642"/>
                <a:gridCol w="703463"/>
                <a:gridCol w="726856"/>
                <a:gridCol w="3163097"/>
                <a:gridCol w="1540578"/>
              </a:tblGrid>
              <a:tr h="521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недели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Ответственный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3718">
                <a:tc>
                  <a:txBody>
                    <a:bodyPr/>
                    <a:lstStyle/>
                    <a:p>
                      <a:r>
                        <a:rPr lang="ru-RU" dirty="0" smtClean="0"/>
                        <a:t>Понедельник</a:t>
                      </a:r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24.10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1.Линейка.</a:t>
                      </a:r>
                    </a:p>
                    <a:p>
                      <a:r>
                        <a:rPr lang="ru-RU" sz="1200" dirty="0" smtClean="0"/>
                        <a:t>2.Флешмоб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«Мы в зелёном».</a:t>
                      </a:r>
                    </a:p>
                    <a:p>
                      <a:r>
                        <a:rPr lang="ru-RU" sz="1200" dirty="0" smtClean="0"/>
                        <a:t>3.Просмотр  фильмов «Экологическое будущее».</a:t>
                      </a:r>
                    </a:p>
                    <a:p>
                      <a:r>
                        <a:rPr lang="ru-RU" sz="1200" dirty="0" smtClean="0"/>
                        <a:t>4.Акция «Зелёная аптека».</a:t>
                      </a:r>
                    </a:p>
                    <a:p>
                      <a:r>
                        <a:rPr lang="ru-RU" sz="1200" dirty="0" smtClean="0"/>
                        <a:t>5.Конкурс «Пятёрочка» (в течение недели)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Кл. руководители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7301">
                <a:tc>
                  <a:txBody>
                    <a:bodyPr/>
                    <a:lstStyle/>
                    <a:p>
                      <a:r>
                        <a:rPr lang="ru-RU" dirty="0" smtClean="0"/>
                        <a:t>Вторник</a:t>
                      </a:r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25.10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1.Фотоконкурс «Моя малая родина».</a:t>
                      </a:r>
                    </a:p>
                    <a:p>
                      <a:r>
                        <a:rPr lang="ru-RU" sz="1200" dirty="0" smtClean="0"/>
                        <a:t>2.Игровая программа</a:t>
                      </a:r>
                      <a:r>
                        <a:rPr lang="ru-RU" sz="1200" baseline="0" dirty="0" smtClean="0"/>
                        <a:t> «Цветик – </a:t>
                      </a:r>
                      <a:r>
                        <a:rPr lang="ru-RU" sz="1200" baseline="0" dirty="0" err="1" smtClean="0"/>
                        <a:t>семицветик</a:t>
                      </a:r>
                      <a:r>
                        <a:rPr lang="ru-RU" sz="1200" baseline="0" dirty="0" smtClean="0"/>
                        <a:t>»(1-2 </a:t>
                      </a:r>
                      <a:r>
                        <a:rPr lang="ru-RU" sz="1200" baseline="0" dirty="0" err="1" smtClean="0"/>
                        <a:t>кл</a:t>
                      </a:r>
                      <a:r>
                        <a:rPr lang="ru-RU" sz="1200" baseline="0" dirty="0" smtClean="0"/>
                        <a:t>.)</a:t>
                      </a:r>
                    </a:p>
                    <a:p>
                      <a:r>
                        <a:rPr lang="ru-RU" sz="1200" baseline="0" dirty="0" smtClean="0"/>
                        <a:t>3.Олимпиада по окружающему миру.</a:t>
                      </a:r>
                    </a:p>
                    <a:p>
                      <a:endParaRPr lang="ru-RU" sz="1200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Кл. руководители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9689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Среда</a:t>
                      </a:r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26.10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1.Экологический </a:t>
                      </a:r>
                      <a:r>
                        <a:rPr lang="ru-RU" sz="1200" dirty="0" err="1" smtClean="0"/>
                        <a:t>брейн</a:t>
                      </a:r>
                      <a:r>
                        <a:rPr lang="ru-RU" sz="1200" dirty="0" smtClean="0"/>
                        <a:t> –ринг (3-4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кл</a:t>
                      </a:r>
                      <a:r>
                        <a:rPr lang="ru-RU" sz="1200" baseline="0" dirty="0" smtClean="0"/>
                        <a:t>.)</a:t>
                      </a:r>
                    </a:p>
                    <a:p>
                      <a:r>
                        <a:rPr lang="ru-RU" sz="1200" baseline="0" dirty="0" smtClean="0"/>
                        <a:t>2.Конкурс стенгазет</a:t>
                      </a:r>
                    </a:p>
                    <a:p>
                      <a:endParaRPr lang="ru-RU" sz="1200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Кл. руководители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577">
                <a:tc>
                  <a:txBody>
                    <a:bodyPr/>
                    <a:lstStyle/>
                    <a:p>
                      <a:r>
                        <a:rPr lang="ru-RU" dirty="0" smtClean="0"/>
                        <a:t>Четверг</a:t>
                      </a:r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27.10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1.Конкурс  чтецов «Осень в поэзии».</a:t>
                      </a:r>
                    </a:p>
                    <a:p>
                      <a:r>
                        <a:rPr lang="ru-RU" sz="1200" dirty="0" smtClean="0"/>
                        <a:t>2.Конкурс  рисунков «Чарующая осень».</a:t>
                      </a:r>
                      <a:endParaRPr lang="ru-RU" sz="1200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Кл. руководители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107">
                <a:tc>
                  <a:txBody>
                    <a:bodyPr/>
                    <a:lstStyle/>
                    <a:p>
                      <a:r>
                        <a:rPr lang="ru-RU" dirty="0" smtClean="0"/>
                        <a:t>Пятница</a:t>
                      </a:r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28.10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1.Конкурс проектов «Красная книга Красноярского края»(2-4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кл</a:t>
                      </a:r>
                      <a:r>
                        <a:rPr lang="ru-RU" sz="1200" baseline="0" dirty="0" smtClean="0"/>
                        <a:t>.)</a:t>
                      </a:r>
                      <a:endParaRPr lang="ru-RU" sz="1200" dirty="0" smtClean="0"/>
                    </a:p>
                    <a:p>
                      <a:r>
                        <a:rPr lang="ru-RU" sz="1200" dirty="0" smtClean="0"/>
                        <a:t>2.Выставка-конкурс поделок «Наши руки не знают скуки» (1 </a:t>
                      </a:r>
                      <a:r>
                        <a:rPr lang="ru-RU" sz="1200" dirty="0" err="1" smtClean="0"/>
                        <a:t>кл</a:t>
                      </a:r>
                      <a:r>
                        <a:rPr lang="ru-RU" sz="1200" dirty="0" smtClean="0"/>
                        <a:t>.)</a:t>
                      </a:r>
                    </a:p>
                    <a:p>
                      <a:r>
                        <a:rPr lang="ru-RU" sz="1200" dirty="0" smtClean="0"/>
                        <a:t>3.Утренник</a:t>
                      </a:r>
                      <a:r>
                        <a:rPr lang="ru-RU" sz="1200" baseline="0" dirty="0" smtClean="0"/>
                        <a:t> «Осенний калейдоскоп».</a:t>
                      </a:r>
                    </a:p>
                    <a:p>
                      <a:r>
                        <a:rPr lang="ru-RU" sz="1200" baseline="0" dirty="0" smtClean="0"/>
                        <a:t>4.Подведение итогов.</a:t>
                      </a:r>
                    </a:p>
                    <a:p>
                      <a:endParaRPr lang="ru-RU" sz="1200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Кл. руководители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55" name="Text Box 266"/>
          <p:cNvSpPr txBox="1">
            <a:spLocks noChangeArrowheads="1"/>
          </p:cNvSpPr>
          <p:nvPr/>
        </p:nvSpPr>
        <p:spPr bwMode="auto">
          <a:xfrm>
            <a:off x="1403350" y="65088"/>
            <a:ext cx="7489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План проведения недели «Окружающий мир»</a:t>
            </a:r>
          </a:p>
        </p:txBody>
      </p:sp>
    </p:spTree>
  </p:cSld>
  <p:clrMapOvr>
    <a:masterClrMapping/>
  </p:clrMapOvr>
  <p:transition advTm="5000">
    <p:strips dir="r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Основной (269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2071670" y="357166"/>
            <a:ext cx="6516705" cy="69534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40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Флешмоб</a:t>
            </a:r>
            <a:r>
              <a:rPr lang="ru-RU" sz="4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«Мы в зелёном»</a:t>
            </a:r>
            <a:endParaRPr lang="ru-RU" sz="4000" b="1" kern="10" dirty="0">
              <a:ln w="9525">
                <a:noFill/>
                <a:round/>
                <a:headEnd/>
                <a:tailEnd/>
              </a:ln>
              <a:solidFill>
                <a:srgbClr val="00B05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126" name="WordArt 13"/>
          <p:cNvSpPr>
            <a:spLocks noChangeArrowheads="1" noChangeShapeType="1" noTextEdit="1"/>
          </p:cNvSpPr>
          <p:nvPr/>
        </p:nvSpPr>
        <p:spPr bwMode="auto">
          <a:xfrm rot="10800000" flipV="1">
            <a:off x="1619250" y="5445123"/>
            <a:ext cx="2314575" cy="84139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4536"/>
                <a:gd name="adj2" fmla="val 0"/>
              </a:avLst>
            </a:prstTxWarp>
          </a:bodyPr>
          <a:lstStyle/>
          <a:p>
            <a:pPr algn="ctr"/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127" name="WordArt 14"/>
          <p:cNvSpPr>
            <a:spLocks noChangeArrowheads="1" noChangeShapeType="1" noTextEdit="1"/>
          </p:cNvSpPr>
          <p:nvPr/>
        </p:nvSpPr>
        <p:spPr bwMode="auto">
          <a:xfrm>
            <a:off x="1643042" y="1357298"/>
            <a:ext cx="5786478" cy="531179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146" name="Picture 2" descr="G:\метод\фото недели\P_20161024_0833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857628"/>
            <a:ext cx="4647672" cy="2633681"/>
          </a:xfrm>
          <a:prstGeom prst="rect">
            <a:avLst/>
          </a:prstGeom>
          <a:noFill/>
        </p:spPr>
      </p:pic>
      <p:pic>
        <p:nvPicPr>
          <p:cNvPr id="6147" name="Picture 3" descr="G:\метод\фото недели\P_20161024_0833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1357298"/>
            <a:ext cx="3891271" cy="2205054"/>
          </a:xfrm>
          <a:prstGeom prst="rect">
            <a:avLst/>
          </a:prstGeom>
          <a:noFill/>
        </p:spPr>
      </p:pic>
      <p:pic>
        <p:nvPicPr>
          <p:cNvPr id="6148" name="Picture 4" descr="G:\метод\фото недели\P_20161024_0833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1285860"/>
            <a:ext cx="2671768" cy="4714884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strips dir="r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Основной (269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1763688" y="357166"/>
            <a:ext cx="7128792" cy="69534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4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Просмотр и обсуждение экологических фильмов</a:t>
            </a:r>
            <a:endParaRPr lang="ru-RU" sz="4000" b="1" kern="10" dirty="0">
              <a:ln w="9525">
                <a:noFill/>
                <a:round/>
                <a:headEnd/>
                <a:tailEnd/>
              </a:ln>
              <a:solidFill>
                <a:srgbClr val="00B05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126" name="WordArt 13"/>
          <p:cNvSpPr>
            <a:spLocks noChangeArrowheads="1" noChangeShapeType="1" noTextEdit="1"/>
          </p:cNvSpPr>
          <p:nvPr/>
        </p:nvSpPr>
        <p:spPr bwMode="auto">
          <a:xfrm rot="10800000" flipV="1">
            <a:off x="1619250" y="5445123"/>
            <a:ext cx="2314575" cy="84139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4536"/>
                <a:gd name="adj2" fmla="val 0"/>
              </a:avLst>
            </a:prstTxWarp>
          </a:bodyPr>
          <a:lstStyle/>
          <a:p>
            <a:pPr algn="ctr"/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127" name="WordArt 14"/>
          <p:cNvSpPr>
            <a:spLocks noChangeArrowheads="1" noChangeShapeType="1" noTextEdit="1"/>
          </p:cNvSpPr>
          <p:nvPr/>
        </p:nvSpPr>
        <p:spPr bwMode="auto">
          <a:xfrm>
            <a:off x="1643042" y="1357298"/>
            <a:ext cx="5786478" cy="531179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26" name="Picture 2" descr="I:\метод\Новая папка (2)\IMG_20161024_0906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268760"/>
            <a:ext cx="3528392" cy="4392488"/>
          </a:xfrm>
          <a:prstGeom prst="rect">
            <a:avLst/>
          </a:prstGeom>
          <a:noFill/>
        </p:spPr>
      </p:pic>
      <p:pic>
        <p:nvPicPr>
          <p:cNvPr id="1027" name="Picture 3" descr="I:\метод\Новая папка (2)\IMG_20161024_0905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1268760"/>
            <a:ext cx="3312368" cy="4392488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strips dir="r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Основной (269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3203575" y="0"/>
            <a:ext cx="5384800" cy="10525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Стенгазеты</a:t>
            </a:r>
          </a:p>
        </p:txBody>
      </p:sp>
      <p:sp>
        <p:nvSpPr>
          <p:cNvPr id="5126" name="WordArt 13"/>
          <p:cNvSpPr>
            <a:spLocks noChangeArrowheads="1" noChangeShapeType="1" noTextEdit="1"/>
          </p:cNvSpPr>
          <p:nvPr/>
        </p:nvSpPr>
        <p:spPr bwMode="auto">
          <a:xfrm rot="10800000" flipV="1">
            <a:off x="1619250" y="5445123"/>
            <a:ext cx="2314575" cy="84139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4536"/>
                <a:gd name="adj2" fmla="val 0"/>
              </a:avLst>
            </a:prstTxWarp>
          </a:bodyPr>
          <a:lstStyle/>
          <a:p>
            <a:pPr algn="ctr"/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127" name="WordArt 14"/>
          <p:cNvSpPr>
            <a:spLocks noChangeArrowheads="1" noChangeShapeType="1" noTextEdit="1"/>
          </p:cNvSpPr>
          <p:nvPr/>
        </p:nvSpPr>
        <p:spPr bwMode="auto">
          <a:xfrm>
            <a:off x="2357422" y="6021388"/>
            <a:ext cx="3714776" cy="6477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2,3,4классы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128" name="Picture 15" descr="бьт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43663" y="908050"/>
            <a:ext cx="23336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метод\Новая папка (2)\IMG_20161025_1121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785926"/>
            <a:ext cx="3000397" cy="4000528"/>
          </a:xfrm>
          <a:prstGeom prst="rect">
            <a:avLst/>
          </a:prstGeom>
          <a:noFill/>
        </p:spPr>
      </p:pic>
      <p:pic>
        <p:nvPicPr>
          <p:cNvPr id="1027" name="Picture 3" descr="F:\метод\фото недели\P_20161025_1117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3500438"/>
            <a:ext cx="4505220" cy="2534186"/>
          </a:xfrm>
          <a:prstGeom prst="rect">
            <a:avLst/>
          </a:prstGeom>
          <a:noFill/>
        </p:spPr>
      </p:pic>
      <p:pic>
        <p:nvPicPr>
          <p:cNvPr id="13" name="Picture 3" descr="SL37111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786182" y="1500174"/>
            <a:ext cx="2520277" cy="17859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 advTm="5000">
    <p:strips dir="r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Основной (269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1763688" y="334409"/>
            <a:ext cx="7128792" cy="8397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Конкурс проектов </a:t>
            </a:r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« Красная книга Красноярского края »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149" name="Picture 5" descr="normal_%EA%E8%F1%F2%EE%F7%EA%E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4691063"/>
            <a:ext cx="1979613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F:\метод\Новая папка (2)\IMG_20161027_1125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1357298"/>
            <a:ext cx="3857588" cy="5143451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strips dir="r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Основной (269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1857356" y="285728"/>
            <a:ext cx="6929486" cy="17145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Итоги конкурса проектов </a:t>
            </a:r>
          </a:p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«Красная книга Красноярского края»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149" name="Picture 5" descr="normal_%EA%E8%F1%F2%EE%F7%EA%E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4691063"/>
            <a:ext cx="1979613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 flipH="1" flipV="1">
            <a:off x="8215336" y="2136308"/>
            <a:ext cx="457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 rot="10800000" flipV="1">
            <a:off x="642910" y="2290238"/>
            <a:ext cx="764386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 класс: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Драганчук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В. -1 место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Потехина Д. – 2 место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Тимченко А. – 3 место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 класс: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Баркова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К. – 1 место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Иванов З. – 2 место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Мурзин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Д. – 3 место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4 класс: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Чмелёва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У. – 1 место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Опарин А. – 2 место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Фринцир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С. – 3 место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Tm="5000">
    <p:strips dir="r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563</Words>
  <Application>Microsoft Office PowerPoint</Application>
  <PresentationFormat>Экран (4:3)</PresentationFormat>
  <Paragraphs>114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505.ru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Наташка</dc:creator>
  <cp:lastModifiedBy>Лариса Николаевна</cp:lastModifiedBy>
  <cp:revision>57</cp:revision>
  <dcterms:created xsi:type="dcterms:W3CDTF">2008-11-23T13:33:35Z</dcterms:created>
  <dcterms:modified xsi:type="dcterms:W3CDTF">2016-11-25T01:13:52Z</dcterms:modified>
</cp:coreProperties>
</file>