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5" r:id="rId5"/>
    <p:sldId id="268" r:id="rId6"/>
    <p:sldId id="301" r:id="rId7"/>
    <p:sldId id="302" r:id="rId8"/>
    <p:sldId id="269" r:id="rId9"/>
    <p:sldId id="273" r:id="rId10"/>
    <p:sldId id="276" r:id="rId11"/>
    <p:sldId id="277" r:id="rId12"/>
    <p:sldId id="280" r:id="rId13"/>
    <p:sldId id="281" r:id="rId14"/>
    <p:sldId id="283" r:id="rId15"/>
    <p:sldId id="287" r:id="rId16"/>
    <p:sldId id="288" r:id="rId17"/>
    <p:sldId id="289" r:id="rId18"/>
    <p:sldId id="290" r:id="rId19"/>
    <p:sldId id="291" r:id="rId20"/>
    <p:sldId id="294" r:id="rId21"/>
    <p:sldId id="296" r:id="rId22"/>
    <p:sldId id="303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78A-2D78-4C06-A89E-2D79E0D1139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366CC"/>
                </a:solidFill>
              </a:rPr>
              <a:t>Детям о блокаде Ленинграда</a:t>
            </a:r>
            <a:endParaRPr lang="ru-RU" sz="4800" b="1" dirty="0">
              <a:solidFill>
                <a:srgbClr val="3366CC"/>
              </a:solidFill>
            </a:endParaRPr>
          </a:p>
        </p:txBody>
      </p:sp>
      <p:pic>
        <p:nvPicPr>
          <p:cNvPr id="4" name="Рисунок 3" descr="blokadpi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b0369916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3338" y="273050"/>
            <a:ext cx="467517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Жители истощённые голодом, обессилившие , жили в холодных квартирах с выбитыми стёклами, а зимой был – 41  градус. За водой ходили к реке Неве.</a:t>
            </a:r>
            <a:endParaRPr lang="ru-RU" sz="2800" b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_3a9cf_567f7441_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9604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8161848.139202.3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17646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Ледовая трасса по Ладожскому озеру начала действовать с 21 ноября 1941 года. Шли днём и ночью по льду озера машины и доставляли в город тонны продовольствия, вооружения, боеприпасов.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d03132910b133197e1d81f7c762260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3970784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245433850_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97078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Автомобильная дорога была названа «Дорогой жизни». Она позволила не только ввозить в город продовольствие , но и вывезти из города больных и детей.</a:t>
            </a:r>
            <a:endParaRPr lang="ru-RU" sz="2400" b="1" dirty="0"/>
          </a:p>
        </p:txBody>
      </p:sp>
      <p:pic>
        <p:nvPicPr>
          <p:cNvPr id="4" name="Содержимое 3" descr="201111211454_1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828857" cy="506916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Грузовики шли по льду под постоянными бомбёжками, поэтому этот путь прозвали «Дорогой смерти».</a:t>
            </a:r>
            <a:endParaRPr lang="ru-RU" sz="2400" b="1" dirty="0"/>
          </a:p>
        </p:txBody>
      </p:sp>
      <p:pic>
        <p:nvPicPr>
          <p:cNvPr id="4" name="Содержимое 3" descr="ris2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912767" cy="496786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818656" cy="36940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30d5a9c99a1d3d036f328ff0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3960440" cy="60486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2771800" y="1772816"/>
            <a:ext cx="4041775" cy="3951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Ленинградцы разводили огороды, что – бы как – то можно было выжить.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ic1994_18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456384" cy="4752528"/>
          </a:xfrm>
          <a:ln>
            <a:solidFill>
              <a:srgbClr val="3366CC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y_c2775e0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528392" cy="4680520"/>
          </a:xfrm>
          <a:ln>
            <a:solidFill>
              <a:srgbClr val="3366CC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12 января 1943 года войска Ленинградского и </a:t>
            </a:r>
            <a:r>
              <a:rPr lang="ru-RU" sz="2000" b="1" dirty="0" err="1" smtClean="0"/>
              <a:t>Волховского</a:t>
            </a:r>
            <a:r>
              <a:rPr lang="ru-RU" sz="2000" b="1" dirty="0" smtClean="0"/>
              <a:t> фронтов перешли в наступление. Через 6 дней ожесточённых боёв кольцо блокады было прорвано.</a:t>
            </a:r>
            <a:endParaRPr lang="ru-RU" sz="2000" b="1" dirty="0"/>
          </a:p>
        </p:txBody>
      </p:sp>
      <p:pic>
        <p:nvPicPr>
          <p:cNvPr id="4" name="Содержимое 3" descr="16148713_proryv_bloka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973" y="1412776"/>
            <a:ext cx="8773900" cy="5184576"/>
          </a:xfr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И всё же город ещё оставался прифронтовым, Враг стоял у его стен. Авиация врага ещё обстреливала жилые дома.</a:t>
            </a:r>
            <a:endParaRPr lang="ru-RU" sz="2400" b="1" dirty="0"/>
          </a:p>
        </p:txBody>
      </p:sp>
      <p:pic>
        <p:nvPicPr>
          <p:cNvPr id="4" name="Содержимое 3" descr="1229786561_korneev-e.a.-diarama-blokada-leningrad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840167" cy="4896544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/>
              <a:t>Через год, 27 января 1944 года, в честь разгрома фашистских  войск под Ленинградом; прозвучал над Невой торжественный салют : 24 залпа из 324 орудий.</a:t>
            </a:r>
            <a:endParaRPr lang="ru-RU" sz="1800" b="1" dirty="0"/>
          </a:p>
        </p:txBody>
      </p:sp>
      <p:pic>
        <p:nvPicPr>
          <p:cNvPr id="4" name="Содержимое 3" descr="0071-071-Blokada-snj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200799" cy="4853136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716016" cy="1512168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                         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</a:t>
            </a:r>
            <a:r>
              <a:rPr lang="ru-RU" sz="1800" b="1" dirty="0" smtClean="0"/>
              <a:t>В истории – не первая осада,</a:t>
            </a:r>
            <a:br>
              <a:rPr lang="ru-RU" sz="1800" b="1" dirty="0" smtClean="0"/>
            </a:br>
            <a:r>
              <a:rPr lang="ru-RU" sz="1800" b="1" dirty="0" smtClean="0"/>
              <a:t> Не первый голод, холод и пожарищ дым;   </a:t>
            </a:r>
            <a:br>
              <a:rPr lang="ru-RU" sz="1800" b="1" dirty="0" smtClean="0"/>
            </a:br>
            <a:r>
              <a:rPr lang="ru-RU" sz="1800" b="1" dirty="0" smtClean="0"/>
              <a:t> О том, что пережили люди Ленинграда, </a:t>
            </a:r>
            <a:br>
              <a:rPr lang="ru-RU" sz="1800" b="1" dirty="0" smtClean="0"/>
            </a:br>
            <a:r>
              <a:rPr lang="ru-RU" sz="1800" b="1" dirty="0" smtClean="0"/>
              <a:t> Теперь все знают – было по плечу лиши им.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В суровые дни блокады умерло от голода более 600 тысяч человек. Многие из них похоронены на Пискарёвском – мемориальном кладбище.</a:t>
            </a:r>
            <a:endParaRPr lang="ru-RU" sz="2400" b="1" dirty="0"/>
          </a:p>
        </p:txBody>
      </p:sp>
      <p:pic>
        <p:nvPicPr>
          <p:cNvPr id="4" name="Содержимое 3" descr="77935063_large_0a115cd2fd6d1377d4702d35a297ce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506905" cy="5112568"/>
          </a:xfrm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cdac_37fd3d4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40871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/>
              <a:t>Награда защитникам нашего города</a:t>
            </a:r>
            <a:endParaRPr lang="ru-RU" sz="3600" b="1" dirty="0"/>
          </a:p>
        </p:txBody>
      </p:sp>
      <p:pic>
        <p:nvPicPr>
          <p:cNvPr id="4" name="Содержимое 3" descr="Za_oboronu_Leningrad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5647357" cy="561662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/>
              <a:t>Вечная память жителям Ленинграда и их защитникам!</a:t>
            </a:r>
            <a:endParaRPr lang="ru-RU" sz="2800" b="1" dirty="0"/>
          </a:p>
        </p:txBody>
      </p:sp>
      <p:pic>
        <p:nvPicPr>
          <p:cNvPr id="4" name="Содержимое 3" descr="158d8667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992888" cy="5256584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a:t>
            </a:r>
            <a:endParaRPr lang="ru-RU" sz="2000" b="1" dirty="0"/>
          </a:p>
        </p:txBody>
      </p:sp>
      <p:pic>
        <p:nvPicPr>
          <p:cNvPr id="6" name="Содержимое 5" descr="800px-Siege_of_Leningrad,_1941-09-21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96675" cy="465650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За время блокады фашисты выпустили по городу 150 тысяч снарядов, сбросили 5 тысяч бомб. Было разрушено и сожжено снарядами и бомбами 3174 здания.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90l1vaqwt52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0401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327644012_0_thumb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28800"/>
            <a:ext cx="404177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/>
              <a:t>Какое – то время в городе ещё работали школы. Дети сидели в пальто и шапках в  нетопленном  классе, голодные. Электричества  уже не было, в квартирах горели коптилки – баночки с  горючей жидкостью, в которые вставляли маленький фитилёк.</a:t>
            </a:r>
            <a:endParaRPr lang="ru-RU" sz="1800" b="1" dirty="0"/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604448" cy="5661713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В городе начались тяжёлые времена. Перестал работать водопровод, не было отопления, отключили электричество. Остановился транспорт. Жители города умирали от голода и холода.</a:t>
            </a:r>
            <a:endParaRPr lang="ru-RU" sz="2000" b="1" dirty="0"/>
          </a:p>
        </p:txBody>
      </p:sp>
      <p:pic>
        <p:nvPicPr>
          <p:cNvPr id="6" name="Содержимое 5" descr="131227032608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938" y="1268760"/>
            <a:ext cx="7956510" cy="52605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Дневник Тани Савичевой</a:t>
            </a:r>
            <a:endParaRPr lang="ru-RU" sz="3600" b="1" dirty="0"/>
          </a:p>
        </p:txBody>
      </p:sp>
      <p:pic>
        <p:nvPicPr>
          <p:cNvPr id="4" name="Содержимое 3" descr="Tanya_Savicheva_Di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513011" cy="584417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3366CC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Очень тяжёлым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a:t>
            </a:r>
            <a:endParaRPr lang="ru-RU" sz="2000" b="1" dirty="0"/>
          </a:p>
        </p:txBody>
      </p:sp>
      <p:pic>
        <p:nvPicPr>
          <p:cNvPr id="4" name="Содержимое 3" descr="0024-024-Vot-on-blokadnyj-kusochek-khle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01416"/>
            <a:ext cx="8568951" cy="525658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/>
              <a:t>Надвигался голод ! Люди научились делать пышки из горчицы, суп из дрожжей, котлеты из хрена, кисель из столярного клея. Хлеб содержал всякие примеси и лишь немного муки.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215017">
            <a:off x="355369" y="1516340"/>
            <a:ext cx="3849391" cy="4651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x_9d540a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556792"/>
            <a:ext cx="404177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421</Words>
  <Application>Microsoft Office PowerPoint</Application>
  <PresentationFormat>Экран (4:3)</PresentationFormat>
  <Paragraphs>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Детям о блокаде Ленинграда</vt:lpstr>
      <vt:lpstr>                             В истории – не первая осада,  Не первый голод, холод и пожарищ дым;     О том, что пережили люди Ленинграда,   Теперь все знают – было по плечу лиши им.  </vt:lpstr>
      <vt:lpstr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vt:lpstr>
      <vt:lpstr>За время блокады фашисты выпустили по городу 150 тысяч снарядов, сбросили 5 тысяч бомб. Было разрушено и сожжено снарядами и бомбами 3174 здания.</vt:lpstr>
      <vt:lpstr>Какое – то время в городе ещё работали школы. Дети сидели в пальто и шапках в  нетопленном  классе, голодные. Электричества  уже не было, в квартирах горели коптилки – баночки с  горючей жидкостью, в которые вставляли маленький фитилёк.</vt:lpstr>
      <vt:lpstr>В городе начались тяжёлые времена. Перестал работать водопровод, не было отопления, отключили электричество. Остановился транспорт. Жители города умирали от голода и холода.</vt:lpstr>
      <vt:lpstr>Дневник Тани Савичевой</vt:lpstr>
      <vt:lpstr>Очень тяжёлым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vt:lpstr>
      <vt:lpstr>Надвигался голод ! Люди научились делать пышки из горчицы, суп из дрожжей, котлеты из хрена, кисель из столярного клея. Хлеб содержал всякие примеси и лишь немного муки.</vt:lpstr>
      <vt:lpstr>Презентация PowerPoint</vt:lpstr>
      <vt:lpstr>Презентация PowerPoint</vt:lpstr>
      <vt:lpstr>Ледовая трасса по Ладожскому озеру начала действовать с 21 ноября 1941 года. Шли днём и ночью по льду озера машины и доставляли в город тонны продовольствия, вооружения, боеприпасов.</vt:lpstr>
      <vt:lpstr>Автомобильная дорога была названа «Дорогой жизни». Она позволила не только ввозить в город продовольствие , но и вывезти из города больных и детей.</vt:lpstr>
      <vt:lpstr>Грузовики шли по льду под постоянными бомбёжками, поэтому этот путь прозвали «Дорогой смерти».</vt:lpstr>
      <vt:lpstr>Презентация PowerPoint</vt:lpstr>
      <vt:lpstr>Ленинградцы разводили огороды, что – бы как – то можно было выжить.</vt:lpstr>
      <vt:lpstr>12 января 1943 года войска Ленинградского и Волховского фронтов перешли в наступление. Через 6 дней ожесточённых боёв кольцо блокады было прорвано.</vt:lpstr>
      <vt:lpstr>И всё же город ещё оставался прифронтовым, Враг стоял у его стен. Авиация врага ещё обстреливала жилые дома.</vt:lpstr>
      <vt:lpstr>Через год, 27 января 1944 года, в честь разгрома фашистских  войск под Ленинградом; прозвучал над Невой торжественный салют : 24 залпа из 324 орудий.</vt:lpstr>
      <vt:lpstr>В суровые дни блокады умерло от голода более 600 тысяч человек. Многие из них похоронены на Пискарёвском – мемориальном кладбище.</vt:lpstr>
      <vt:lpstr>Презентация PowerPoint</vt:lpstr>
      <vt:lpstr>Награда защитникам нашего города</vt:lpstr>
      <vt:lpstr>Вечная память жителям Ленинграда и их защитникам!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school_191 school_191</cp:lastModifiedBy>
  <cp:revision>52</cp:revision>
  <dcterms:created xsi:type="dcterms:W3CDTF">2013-08-02T10:51:09Z</dcterms:created>
  <dcterms:modified xsi:type="dcterms:W3CDTF">2018-01-12T13:38:04Z</dcterms:modified>
</cp:coreProperties>
</file>