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83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DC340-5E40-4278-9247-CF5DC0847E01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B450F-FED9-49D8-AF7E-C1120104E2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B450F-FED9-49D8-AF7E-C1120104E28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B450F-FED9-49D8-AF7E-C1120104E28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B450F-FED9-49D8-AF7E-C1120104E28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4145D-55D7-43D5-8013-9A1B8A3FCEFE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85A939-7505-4005-86EB-768AB0774C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«Гуситское движение в Чехии 15 в.»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165304"/>
            <a:ext cx="7772400" cy="692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22" name="Picture 2" descr="Гуситские войны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5688632" cy="3574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План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урока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marL="624078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1)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Положение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чешского общества и основные идеи Яна Гуса</a:t>
            </a:r>
            <a:endParaRPr lang="ru-RU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marL="624078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2)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Причины начала Гуситских войн и структура гуситского движения</a:t>
            </a:r>
            <a:endParaRPr lang="ru-RU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marL="624078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3)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Гуситские войны и их последствия</a:t>
            </a:r>
            <a:endParaRPr lang="ru-RU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marL="624078" lvl="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5049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Эксплуатация крестьян со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стороны феодалов духовенства. </a:t>
            </a:r>
            <a:endParaRPr lang="ru-RU" dirty="0" smtClean="0">
              <a:latin typeface="Verdana" pitchFamily="34" charset="0"/>
              <a:ea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К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атолическая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церковь в Чехии владела около 1/3 обрабатываемых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земель 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З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асилья немцев в городах Чехии</a:t>
            </a:r>
            <a:endParaRPr lang="ru-RU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Причины гуситского движения</a:t>
            </a:r>
            <a:endParaRPr lang="ru-RU" sz="36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7650" name="Picture 2" descr="КРЕСТЬЯНСТВО • Большая российская энциклопедия - электронная верс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552" y="3872140"/>
            <a:ext cx="4032448" cy="29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5004048" cy="49720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</a:rPr>
              <a:t>1. Осуждения Яна Гуса: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С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имония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(торговля церковными должностями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); 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Продажа индульгенций;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Практика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платы за духовные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обряды; </a:t>
            </a:r>
          </a:p>
          <a:p>
            <a:endParaRPr lang="ru-RU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</a:rPr>
              <a:t>2. Требования:</a:t>
            </a:r>
            <a:endParaRPr lang="ru-RU" dirty="0" smtClean="0">
              <a:latin typeface="Verdana" pitchFamily="34" charset="0"/>
              <a:ea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Проведение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богослужения на чешском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языке;</a:t>
            </a:r>
            <a:endParaRPr lang="ru-RU" dirty="0" smtClean="0">
              <a:latin typeface="Verdana" pitchFamily="34" charset="0"/>
              <a:ea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</a:rPr>
              <a:t>В </a:t>
            </a:r>
            <a:r>
              <a:rPr lang="ru-RU" dirty="0" smtClean="0">
                <a:latin typeface="Verdana" pitchFamily="34" charset="0"/>
                <a:ea typeface="Verdana" pitchFamily="34" charset="0"/>
              </a:rPr>
              <a:t>обряде причастия должны участвовать не только священники, но и миряне.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Ян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Гус (1369-1415)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6626" name="Picture 2" descr="Гус, Ян — Википед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91334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Казнь Яна Гуса (1415)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56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84784"/>
            <a:ext cx="7272808" cy="464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91264" cy="475598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«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Ч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ашники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»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(умеренное крыло) или «утраквисты».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</a:rPr>
              <a:t>Введение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обряда причащения мирян (хлеб и вино из чаши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)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</a:rPr>
              <a:t>Секуляризация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церковного имущества и лишения католичества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привилегий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</a:rPr>
              <a:t>Состав - крестьяне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гражданское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население (бюргерство), дворянство и университетские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магистры </a:t>
            </a: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Радикальное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крыло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</a:rPr>
              <a:t>(табориты)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</a:rPr>
              <a:t>Состав - крестьяне, ремесленники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и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религиозные фанатики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</a:rPr>
              <a:t>Полная ликвидация порядков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в Чехии и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установление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нового общественного </a:t>
            </a:r>
            <a:r>
              <a:rPr lang="ru-RU" sz="2000" dirty="0" smtClean="0">
                <a:latin typeface="Verdana" pitchFamily="34" charset="0"/>
                <a:ea typeface="Verdana" pitchFamily="34" charset="0"/>
              </a:rPr>
              <a:t>строя</a:t>
            </a:r>
            <a:endParaRPr lang="ru-RU" sz="2000" dirty="0" smtClean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Гуситское движение (1419-36)</a:t>
            </a:r>
            <a:endParaRPr lang="ru-RU" sz="36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1412776"/>
            <a:ext cx="30832" cy="4819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</a:rPr>
              <a:t>1-й крестовый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поход против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гуситов (1420);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</a:rPr>
              <a:t>2-й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крестовый поход (1422); </a:t>
            </a:r>
            <a:endParaRPr lang="ru-RU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</a:rPr>
              <a:t>3-й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крестовый поход (1425); </a:t>
            </a:r>
            <a:endParaRPr lang="ru-RU" sz="2800" dirty="0" smtClean="0">
              <a:latin typeface="Verdana" pitchFamily="34" charset="0"/>
              <a:ea typeface="Verdana" pitchFamily="34" charset="0"/>
            </a:endParaRP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</a:rPr>
              <a:t>4-й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крестовый поход (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1427);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</a:rPr>
              <a:t>5-й 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крестовый поход (1431</a:t>
            </a:r>
            <a:r>
              <a:rPr lang="ru-RU" sz="2800" dirty="0" smtClean="0">
                <a:latin typeface="Verdana" pitchFamily="34" charset="0"/>
                <a:ea typeface="Verdana" pitchFamily="34" charset="0"/>
              </a:rPr>
              <a:t>) </a:t>
            </a:r>
            <a:endParaRPr lang="ru-RU" sz="28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Крестовые походы против гуситов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результате Пражских </a:t>
            </a:r>
            <a:r>
              <a:rPr lang="ru-RU" dirty="0" err="1" smtClean="0"/>
              <a:t>компактат</a:t>
            </a:r>
            <a:r>
              <a:rPr lang="ru-RU" dirty="0" smtClean="0"/>
              <a:t> умеренные гуситы добились права мирян на </a:t>
            </a:r>
            <a:r>
              <a:rPr lang="ru-RU" dirty="0" smtClean="0"/>
              <a:t>причащение </a:t>
            </a:r>
            <a:r>
              <a:rPr lang="ru-RU" dirty="0" smtClean="0"/>
              <a:t>из чаши в Чехии в </a:t>
            </a:r>
            <a:r>
              <a:rPr lang="ru-RU" dirty="0" smtClean="0"/>
              <a:t>1436 г.</a:t>
            </a:r>
          </a:p>
          <a:p>
            <a:r>
              <a:rPr lang="ru-RU" dirty="0" smtClean="0"/>
              <a:t>Последствия: </a:t>
            </a:r>
          </a:p>
          <a:p>
            <a:pPr>
              <a:buNone/>
            </a:pPr>
            <a:r>
              <a:rPr lang="ru-RU" dirty="0" smtClean="0"/>
              <a:t>1) Распространение </a:t>
            </a:r>
            <a:r>
              <a:rPr lang="ru-RU" dirty="0" smtClean="0"/>
              <a:t>идей Реформации по всей </a:t>
            </a:r>
            <a:r>
              <a:rPr lang="ru-RU" dirty="0" smtClean="0"/>
              <a:t>Европе 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Кутногорский</a:t>
            </a:r>
            <a:r>
              <a:rPr lang="ru-RU" dirty="0" smtClean="0"/>
              <a:t> </a:t>
            </a:r>
            <a:r>
              <a:rPr lang="ru-RU" dirty="0" smtClean="0"/>
              <a:t>религиозный </a:t>
            </a:r>
            <a:r>
              <a:rPr lang="ru-RU" dirty="0" smtClean="0"/>
              <a:t>мир (1485) -свободное </a:t>
            </a:r>
            <a:r>
              <a:rPr lang="ru-RU" dirty="0" smtClean="0"/>
              <a:t>вероисповедание всего чешского населения.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Конец гуситских войн и последствия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274</Words>
  <Application>Microsoft Office PowerPoint</Application>
  <PresentationFormat>Экран (4:3)</PresentationFormat>
  <Paragraphs>42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«Гуситское движение в Чехии 15 в.»</vt:lpstr>
      <vt:lpstr>План урока</vt:lpstr>
      <vt:lpstr>Причины гуситского движения</vt:lpstr>
      <vt:lpstr>Ян Гус (1369-1415)</vt:lpstr>
      <vt:lpstr>Казнь Яна Гуса (1415)</vt:lpstr>
      <vt:lpstr>Гуситское движение (1419-36)</vt:lpstr>
      <vt:lpstr>Крестовые походы против гуситов</vt:lpstr>
      <vt:lpstr>Конец гуситских войн и последствия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Timur</dc:creator>
  <cp:lastModifiedBy>Timur</cp:lastModifiedBy>
  <cp:revision>5</cp:revision>
  <dcterms:created xsi:type="dcterms:W3CDTF">2023-12-07T11:38:02Z</dcterms:created>
  <dcterms:modified xsi:type="dcterms:W3CDTF">2023-12-07T12:29:42Z</dcterms:modified>
</cp:coreProperties>
</file>