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7503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1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473620" y="6221731"/>
            <a:ext cx="263980" cy="269239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134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6"/>
          <p:cNvSpPr/>
          <p:nvPr/>
        </p:nvSpPr>
        <p:spPr>
          <a:xfrm rot="18919285">
            <a:off x="-547867" y="792195"/>
            <a:ext cx="1846767" cy="768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pic>
        <p:nvPicPr>
          <p:cNvPr id="3" name="Рисунок 9" descr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0605" y="258760"/>
            <a:ext cx="1675732" cy="626612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5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746500" y="6362700"/>
            <a:ext cx="343901" cy="358138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 algn="r">
              <a:defRPr>
                <a:solidFill>
                  <a:srgbClr val="FF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579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714375" marR="0" indent="-25717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1208314" marR="0" indent="-293914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2514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29718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34290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38862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0496" y="315102"/>
            <a:ext cx="10135532" cy="4800600"/>
          </a:xfrm>
        </p:spPr>
        <p:txBody>
          <a:bodyPr anchor="t">
            <a:normAutofit/>
          </a:bodyPr>
          <a:lstStyle/>
          <a:p>
            <a:pPr>
              <a:spcBef>
                <a:spcPct val="20000"/>
              </a:spcBef>
            </a:pPr>
            <a:r>
              <a:rPr lang="ru-RU" sz="2400" dirty="0">
                <a:solidFill>
                  <a:srgbClr val="FF0000"/>
                </a:solidFill>
              </a:rPr>
              <a:t>             </a:t>
            </a:r>
            <a:r>
              <a:rPr lang="ru-RU" sz="2400" dirty="0">
                <a:solidFill>
                  <a:srgbClr val="7030A0"/>
                </a:solidFill>
              </a:rPr>
              <a:t>МБОУ «КУЛАКОВСКАЯ СОШ» 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 Кадровый состав и штатная численность Центра</a:t>
            </a:r>
            <a:br>
              <a:rPr lang="ru-RU" sz="2400" dirty="0">
                <a:solidFill>
                  <a:srgbClr val="FF0000"/>
                </a:solidFill>
              </a:rPr>
            </a:br>
            <a:r>
              <a:rPr lang="ru-RU" sz="2400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07" r="74946" b="2690"/>
          <a:stretch/>
        </p:blipFill>
        <p:spPr>
          <a:xfrm>
            <a:off x="-1" y="-19245"/>
            <a:ext cx="2546289" cy="6877245"/>
          </a:xfrm>
          <a:prstGeom prst="rect">
            <a:avLst/>
          </a:prstGeom>
        </p:spPr>
      </p:pic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2E59471-A5E7-4821-817B-A2AFB1A683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801377"/>
              </p:ext>
            </p:extLst>
          </p:nvPr>
        </p:nvGraphicFramePr>
        <p:xfrm>
          <a:off x="2714457" y="1576552"/>
          <a:ext cx="8999321" cy="4650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9266756" imgH="3666982" progId="Word.Document.12">
                  <p:embed/>
                </p:oleObj>
              </mc:Choice>
              <mc:Fallback>
                <p:oleObj name="Document" r:id="rId4" imgW="9266756" imgH="366698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14457" y="1576552"/>
                        <a:ext cx="8999321" cy="46508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340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_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1FFCB1689D7C649BDE2D74A545606F7" ma:contentTypeVersion="0" ma:contentTypeDescription="Создание документа." ma:contentTypeScope="" ma:versionID="cc11844dd753f156add81f2284023f3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df2ebeee8080113e310db2e111f53d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853C62-6EC6-45B4-BB42-91651C758D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34B84ED-AE3A-4C67-80D7-3551039E7EB0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6F5C50C-0578-4891-885A-26F28DBACB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16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1_Тема Office</vt:lpstr>
      <vt:lpstr>Документ Microsoft Word</vt:lpstr>
      <vt:lpstr>             МБОУ «КУЛАКОВСКАЯ СОШ»   Кадровый состав и штатная численность Центра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Центра образования естественно-научной и технологической направленности «Точка Роста» федерального проекта «Современная школа» национального проекта «Образование» на базе МОУ «Колесурская СОШ» Селтинского района 2021 год</dc:title>
  <dc:creator>Данил Девятых</dc:creator>
  <cp:lastModifiedBy>Admin</cp:lastModifiedBy>
  <cp:revision>63</cp:revision>
  <dcterms:created xsi:type="dcterms:W3CDTF">2021-02-10T19:14:40Z</dcterms:created>
  <dcterms:modified xsi:type="dcterms:W3CDTF">2023-09-13T09:19:52Z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0x01010051FFCB1689D7C649BDE2D74A545606F7</vt:lpwstr>
  </property>
</Properties>
</file>